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8" r:id="rId4"/>
    <p:sldId id="259" r:id="rId5"/>
    <p:sldId id="260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65"/>
  </p:normalViewPr>
  <p:slideViewPr>
    <p:cSldViewPr snapToGrid="0" snapToObjects="1">
      <p:cViewPr varScale="1">
        <p:scale>
          <a:sx n="90" d="100"/>
          <a:sy n="90" d="100"/>
        </p:scale>
        <p:origin x="232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F0BE8-D56F-0D49-8378-42B88AA1AC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F134FD-C138-6244-B6D0-8FA00822AD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CAD155-14AF-8E46-A316-9CF06D94A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71980-5CAD-C745-B402-D2D1E5657884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C0EF7-A52A-9E4B-8B49-A878F171D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E8322E-44EB-3E4A-BD30-F8A4709B5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6B2F-7672-A644-84B0-79C75D18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746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4BDFC-277D-C14C-9100-CA1B1B931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CF5E84-1105-4A4F-A78B-9654D5CD61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0CDB8-AC87-C047-9461-EFB1F1460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71980-5CAD-C745-B402-D2D1E5657884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506AD-002F-2948-B946-EA6F06741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33AE8-3224-354C-B958-D4A737879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6B2F-7672-A644-84B0-79C75D18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214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1320E6-2BF2-5D43-8ABD-6F1BD27CC4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D16A5E-1729-DD4F-946C-0741859090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95C175-52D6-0D48-B871-CE8D082A1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71980-5CAD-C745-B402-D2D1E5657884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3215D8-17CF-AB4A-A3E9-F0A911212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32351-F88B-B241-9B28-2828A9565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6B2F-7672-A644-84B0-79C75D18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442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2B70B-78DD-CF40-97E1-47A8D8461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133AC-F94F-964B-89E4-09218C9DC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87004-C251-AA43-89B7-24FDCAC65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71980-5CAD-C745-B402-D2D1E5657884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C7C600-0BE3-2041-A770-CC7A95E4B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1550E4-B34C-EA4E-BB6D-F02DFF37B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6B2F-7672-A644-84B0-79C75D18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579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46D92-ECED-DB40-9C23-A68945E5E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5C1D52-F530-7743-9AFA-6E589C27B0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2A85D5-5C95-404A-8D80-675E4B698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71980-5CAD-C745-B402-D2D1E5657884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3A8340-7A7E-7842-8284-4B917AA19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2809B-EDBA-AC47-B440-2F6C25F17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6B2F-7672-A644-84B0-79C75D18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999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B9CB6-4436-1D48-B94D-19413EF89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AAC19-C53D-2140-AFF4-A28E39B465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B0ECE1-B649-B14C-97B0-F5E00E608E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52A84E-D73E-B149-B683-E90F26DF0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71980-5CAD-C745-B402-D2D1E5657884}" type="datetimeFigureOut">
              <a:rPr lang="en-US" smtClean="0"/>
              <a:t>9/13/21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F9F49E-84D5-764B-A6A1-575BA29F1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82B275-6A3B-0040-8817-507255873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6B2F-7672-A644-84B0-79C75D18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37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D8F26-E709-4344-A36A-905E1CF9F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BF0ED1-887F-5145-9984-C8F1D96C2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CCA303-B641-D747-9646-D3905B6A2C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5C38E6-19DB-D748-93AF-C2F9094599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6E8630-89FA-4043-880D-EC7F5A8E9D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0C533A-57B5-614C-B2B6-D62E1A5D3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71980-5CAD-C745-B402-D2D1E5657884}" type="datetimeFigureOut">
              <a:rPr lang="en-US" smtClean="0"/>
              <a:t>9/13/21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9F9811-3C12-5547-80EA-1A4C05CCC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992EDB-2E1E-5142-B10D-DE8E069E3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6B2F-7672-A644-84B0-79C75D18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86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FBF48-43CC-EA45-9327-0B16801E0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BE03D7-7CBB-644C-A5B6-00D879D3E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71980-5CAD-C745-B402-D2D1E5657884}" type="datetimeFigureOut">
              <a:rPr lang="en-US" smtClean="0"/>
              <a:t>9/13/21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89EEEA-EAC8-1C48-BCF2-F544AE090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472349-116E-5946-B990-B59715ACF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6B2F-7672-A644-84B0-79C75D18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685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AA9E4E-42F4-124A-82BF-BACA03843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71980-5CAD-C745-B402-D2D1E5657884}" type="datetimeFigureOut">
              <a:rPr lang="en-US" smtClean="0"/>
              <a:t>9/13/21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F30562-89B3-9D4B-8C04-C8FA007E4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0B3F1E-1D3F-534C-8709-F9D7B00D8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6B2F-7672-A644-84B0-79C75D18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35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E8739-9B13-DD4F-A27A-204F91E17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199F1-D648-5F45-A2EE-91FFBCC1A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484BB7-1BEC-5445-AAFA-812D70A92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E12B79-E6BD-0F4C-907C-D9F4E7D76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71980-5CAD-C745-B402-D2D1E5657884}" type="datetimeFigureOut">
              <a:rPr lang="en-US" smtClean="0"/>
              <a:t>9/13/21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A6C5A8-715E-8447-95CE-07CC0238A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BD3DD1-3135-4841-95C6-FFBBE8C2F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6B2F-7672-A644-84B0-79C75D18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604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C986B-6332-0147-961D-035966670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9CBD4E-8314-1840-863E-6413121309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3677B9-16B9-D043-84AD-4C687CB6A0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6DF300-E7A6-A249-A53F-CA5E3C276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71980-5CAD-C745-B402-D2D1E5657884}" type="datetimeFigureOut">
              <a:rPr lang="en-US" smtClean="0"/>
              <a:t>9/13/21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ED9F34-779A-5D4D-BAF8-C30BD3A88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98623D-43E2-3145-872C-EDD270DA9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B6B2F-7672-A644-84B0-79C75D18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01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8167F4-CBB3-0B45-B895-2BD5352D9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26B49A-ABE0-824D-98A2-0612B20587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5CC8EE-1AD9-AB4B-BE09-3647F9409E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71980-5CAD-C745-B402-D2D1E5657884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69BF44-344D-6B40-A1A5-CCC487F907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5A2C42-AE4E-6740-8AE1-E3923F7E36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B6B2F-7672-A644-84B0-79C75D18E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447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5.m4a"/><Relationship Id="rId1" Type="http://schemas.microsoft.com/office/2007/relationships/media" Target="../media/media5.m4a"/><Relationship Id="rId5" Type="http://schemas.openxmlformats.org/officeDocument/2006/relationships/image" Target="../media/image2.pn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6.m4a"/><Relationship Id="rId1" Type="http://schemas.microsoft.com/office/2007/relationships/media" Target="../media/media6.m4a"/><Relationship Id="rId5" Type="http://schemas.openxmlformats.org/officeDocument/2006/relationships/image" Target="../media/image2.pn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7.m4a"/><Relationship Id="rId1" Type="http://schemas.microsoft.com/office/2007/relationships/media" Target="../media/media7.m4a"/><Relationship Id="rId5" Type="http://schemas.openxmlformats.org/officeDocument/2006/relationships/image" Target="../media/image2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EC9E3-8B09-1842-B38F-368FC64C5C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1175" y="305117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Grange Primary School</a:t>
            </a:r>
            <a:br>
              <a:rPr lang="en-US" dirty="0"/>
            </a:br>
            <a:r>
              <a:rPr lang="en-US" dirty="0"/>
              <a:t>Phonics Information for Parents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Articulation of phonemes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398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77830-A44A-8E46-B758-E686DFDAF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2 Phonemes</a:t>
            </a:r>
          </a:p>
        </p:txBody>
      </p:sp>
      <p:pic>
        <p:nvPicPr>
          <p:cNvPr id="6146" name="Picture 2" descr="Phase 2 Sound Mat- Phase 2 Sounds- KS1 Teacher made resource">
            <a:extLst>
              <a:ext uri="{FF2B5EF4-FFF2-40B4-BE49-F238E27FC236}">
                <a16:creationId xmlns:a16="http://schemas.microsoft.com/office/drawing/2014/main" id="{E837FFFB-801E-6C4D-8CE3-D884DD360D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73" t="18571" r="21548" b="17500"/>
          <a:stretch/>
        </p:blipFill>
        <p:spPr bwMode="auto">
          <a:xfrm>
            <a:off x="2952749" y="1690687"/>
            <a:ext cx="6591301" cy="3501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udio Recording 13 Sep 2021 at 10:48:58" descr="Audio Recording 13 Sep 2021 at 10:48:58">
            <a:hlinkClick r:id="" action="ppaction://media"/>
            <a:extLst>
              <a:ext uri="{FF2B5EF4-FFF2-40B4-BE49-F238E27FC236}">
                <a16:creationId xmlns:a16="http://schemas.microsoft.com/office/drawing/2014/main" id="{3E91B05D-9B36-1F48-AEB0-7F3FFC6C362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790238" y="5408612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52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11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D1794-CF80-9645-8F7E-4A1455495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2 Tricky Words</a:t>
            </a:r>
          </a:p>
        </p:txBody>
      </p:sp>
      <p:pic>
        <p:nvPicPr>
          <p:cNvPr id="2050" name="Picture 2" descr="KS1 Phase 2 Tricky Words Word Mat - Primary Resource">
            <a:extLst>
              <a:ext uri="{FF2B5EF4-FFF2-40B4-BE49-F238E27FC236}">
                <a16:creationId xmlns:a16="http://schemas.microsoft.com/office/drawing/2014/main" id="{EB03C8F2-DD43-304F-B748-1C4327C96B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02" t="19026" r="23348" b="15329"/>
          <a:stretch/>
        </p:blipFill>
        <p:spPr bwMode="auto">
          <a:xfrm>
            <a:off x="2888456" y="2209005"/>
            <a:ext cx="6415087" cy="3743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udio Recording 13 Sep 2021 at 10:49:31" descr="Audio Recording 13 Sep 2021 at 10:49:31">
            <a:hlinkClick r:id="" action="ppaction://media"/>
            <a:extLst>
              <a:ext uri="{FF2B5EF4-FFF2-40B4-BE49-F238E27FC236}">
                <a16:creationId xmlns:a16="http://schemas.microsoft.com/office/drawing/2014/main" id="{80775D16-D278-CE47-9C55-9DBAB297081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790238" y="5545862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25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29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8E64F-9A44-8B4E-ABD4-71CC9AF7B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3 Phonemes</a:t>
            </a:r>
          </a:p>
        </p:txBody>
      </p:sp>
      <p:pic>
        <p:nvPicPr>
          <p:cNvPr id="3076" name="Picture 4" descr="Phase 3 Phonics Sound Mat">
            <a:extLst>
              <a:ext uri="{FF2B5EF4-FFF2-40B4-BE49-F238E27FC236}">
                <a16:creationId xmlns:a16="http://schemas.microsoft.com/office/drawing/2014/main" id="{651299B5-1D67-2747-911B-465A1F8CB4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52" t="16071" r="23869" b="12500"/>
          <a:stretch/>
        </p:blipFill>
        <p:spPr bwMode="auto">
          <a:xfrm>
            <a:off x="2945427" y="1543051"/>
            <a:ext cx="6301145" cy="4271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udio Recording 13 Sep 2021 at 10:50:21" descr="Audio Recording 13 Sep 2021 at 10:50:21">
            <a:hlinkClick r:id="" action="ppaction://media"/>
            <a:extLst>
              <a:ext uri="{FF2B5EF4-FFF2-40B4-BE49-F238E27FC236}">
                <a16:creationId xmlns:a16="http://schemas.microsoft.com/office/drawing/2014/main" id="{4EA06437-6AD2-294C-911F-DDF21CD70C3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947399" y="5408613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236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27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6D177-4278-9C4E-A52F-01EFA49E2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3 Tricky Words</a:t>
            </a:r>
          </a:p>
        </p:txBody>
      </p:sp>
      <p:pic>
        <p:nvPicPr>
          <p:cNvPr id="4098" name="Picture 2" descr="Letters and Sounds Phase 3 Tricky Words - Phonics Resources">
            <a:extLst>
              <a:ext uri="{FF2B5EF4-FFF2-40B4-BE49-F238E27FC236}">
                <a16:creationId xmlns:a16="http://schemas.microsoft.com/office/drawing/2014/main" id="{3CD73A16-F654-F143-A71D-94196307EC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63" t="23114" r="22995" b="22405"/>
          <a:stretch/>
        </p:blipFill>
        <p:spPr bwMode="auto">
          <a:xfrm>
            <a:off x="3429000" y="2300286"/>
            <a:ext cx="5564146" cy="2728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udio Recording 13 Sep 2021 at 10:50:43" descr="Audio Recording 13 Sep 2021 at 10:50:43">
            <a:hlinkClick r:id="" action="ppaction://media"/>
            <a:extLst>
              <a:ext uri="{FF2B5EF4-FFF2-40B4-BE49-F238E27FC236}">
                <a16:creationId xmlns:a16="http://schemas.microsoft.com/office/drawing/2014/main" id="{DAFD8515-E0F6-D14E-AF00-8F95CF32915E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541000" y="5494338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43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45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52E4A-98F3-3546-AB0C-67A53E42A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4 Tricky Words</a:t>
            </a:r>
          </a:p>
        </p:txBody>
      </p:sp>
      <p:pic>
        <p:nvPicPr>
          <p:cNvPr id="5122" name="Picture 2" descr="Phase 4 Tricky Words Word Mat - Teaching Resource - Twinkl">
            <a:extLst>
              <a:ext uri="{FF2B5EF4-FFF2-40B4-BE49-F238E27FC236}">
                <a16:creationId xmlns:a16="http://schemas.microsoft.com/office/drawing/2014/main" id="{A2CA4DFA-CA94-E444-95D0-E3C9558A73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32" t="17857" r="21547" b="25000"/>
          <a:stretch/>
        </p:blipFill>
        <p:spPr bwMode="auto">
          <a:xfrm>
            <a:off x="2257426" y="2000250"/>
            <a:ext cx="7223402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udio Recording 13 Sep 2021 at 10:51:12" descr="Audio Recording 13 Sep 2021 at 10:51:12">
            <a:hlinkClick r:id="" action="ppaction://media"/>
            <a:extLst>
              <a:ext uri="{FF2B5EF4-FFF2-40B4-BE49-F238E27FC236}">
                <a16:creationId xmlns:a16="http://schemas.microsoft.com/office/drawing/2014/main" id="{2E2AD453-A131-B547-8318-BE7D5D4A308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161713" y="5851525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772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88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DFB34-460D-314E-82FB-07A386CD5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5 Phonemes</a:t>
            </a:r>
          </a:p>
        </p:txBody>
      </p:sp>
      <p:pic>
        <p:nvPicPr>
          <p:cNvPr id="7170" name="Picture 2" descr="Phase 5 Sounds - Phonics Sounds Mat">
            <a:extLst>
              <a:ext uri="{FF2B5EF4-FFF2-40B4-BE49-F238E27FC236}">
                <a16:creationId xmlns:a16="http://schemas.microsoft.com/office/drawing/2014/main" id="{C26BC3BB-9CF7-AA43-A988-2F2DFD8BD2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96" t="17500" r="20476" b="19644"/>
          <a:stretch/>
        </p:blipFill>
        <p:spPr bwMode="auto">
          <a:xfrm>
            <a:off x="2443161" y="2000248"/>
            <a:ext cx="6750843" cy="3600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udio Recording 13 Sep 2021 at 10:52:11" descr="Audio Recording 13 Sep 2021 at 10:52:11">
            <a:hlinkClick r:id="" action="ppaction://media"/>
            <a:extLst>
              <a:ext uri="{FF2B5EF4-FFF2-40B4-BE49-F238E27FC236}">
                <a16:creationId xmlns:a16="http://schemas.microsoft.com/office/drawing/2014/main" id="{B918B4FD-04AA-F84E-B651-FDB61DE6D3E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947400" y="5680075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592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24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B4AA2-1353-4240-B752-0BF1B1A75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5 Tricky Words</a:t>
            </a:r>
          </a:p>
        </p:txBody>
      </p:sp>
      <p:pic>
        <p:nvPicPr>
          <p:cNvPr id="8194" name="Picture 2" descr="Phase 5 Tricky Words - Word Mat">
            <a:extLst>
              <a:ext uri="{FF2B5EF4-FFF2-40B4-BE49-F238E27FC236}">
                <a16:creationId xmlns:a16="http://schemas.microsoft.com/office/drawing/2014/main" id="{89F4E416-BB56-8140-863F-913685DBEA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09" t="21429" r="20655" b="24999"/>
          <a:stretch/>
        </p:blipFill>
        <p:spPr bwMode="auto">
          <a:xfrm>
            <a:off x="2514599" y="2143125"/>
            <a:ext cx="6624640" cy="305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udio Recording 13 Sep 2021 at 10:52:45" descr="Audio Recording 13 Sep 2021 at 10:52:45">
            <a:hlinkClick r:id="" action="ppaction://media"/>
            <a:extLst>
              <a:ext uri="{FF2B5EF4-FFF2-40B4-BE49-F238E27FC236}">
                <a16:creationId xmlns:a16="http://schemas.microsoft.com/office/drawing/2014/main" id="{7D1C5F2A-B39D-F64B-8E0E-730E1404E7A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761662" y="5480050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161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32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39</Words>
  <Application>Microsoft Macintosh PowerPoint</Application>
  <PresentationFormat>Widescreen</PresentationFormat>
  <Paragraphs>8</Paragraphs>
  <Slides>8</Slides>
  <Notes>0</Notes>
  <HiddenSlides>0</HiddenSlides>
  <MMClips>7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Grange Primary School Phonics Information for Parents  Articulation of phonemes </vt:lpstr>
      <vt:lpstr>Phase 2 Phonemes</vt:lpstr>
      <vt:lpstr>Phase 2 Tricky Words</vt:lpstr>
      <vt:lpstr>Phase 3 Phonemes</vt:lpstr>
      <vt:lpstr>Phase 3 Tricky Words</vt:lpstr>
      <vt:lpstr>Phase 4 Tricky Words</vt:lpstr>
      <vt:lpstr>Phase 5 Phonemes</vt:lpstr>
      <vt:lpstr>Phase 5 Tricky Words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Grange Primary School Phonics Information for Parents  Articulation of phonemes </dc:title>
  <dc:creator>Rachel Marquis-Box</dc:creator>
  <cp:lastModifiedBy>Rachel Marquis-Box</cp:lastModifiedBy>
  <cp:revision>1</cp:revision>
  <dcterms:created xsi:type="dcterms:W3CDTF">2021-09-13T08:32:57Z</dcterms:created>
  <dcterms:modified xsi:type="dcterms:W3CDTF">2021-09-13T09:53:15Z</dcterms:modified>
</cp:coreProperties>
</file>